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  <p:sldId id="872" r:id="rId15"/>
    <p:sldId id="873" r:id="rId16"/>
    <p:sldId id="874" r:id="rId17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词义猜测题。根据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night before the Spring Festival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all the family always get together to make dumplings. It’s a time of reunion.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可知，画线单词指的是家人聚在一起包饺子的场景，这与中文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团聚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的意思相符。故选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7898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97315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子还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 the following can be put in the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has many different kinds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easy and fun to make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symbol of health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symbol of money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4.eps" descr="id:21475032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82255" y="924361"/>
            <a:ext cx="4765440" cy="607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38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推理判断题。根据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...because it looks like a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yuanbao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 Chinese people usually eat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beginning of the New Year because they want to get lots of money in the coming year.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可知，此处表示饺子看起来像元宝，代表着新的一年的财运。故选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983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80415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is TRUE according to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Only Chinese people like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a kind of traditional Western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 always buy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before the Chinese New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If one eats the dumpling with the coin in it, he or she will be lucky in the new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3291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person will be lucky in the new year if he or she gets the dumpling with the coin.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可知，吃到有硬币的饺子的人在新的一年里会有好运。故选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7360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断文章篇章结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构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the best structure of the passage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endParaRPr lang="en-US" altLang="zh-CN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 sz="3400"/>
          </a:p>
        </p:txBody>
      </p:sp>
      <p:pic>
        <p:nvPicPr>
          <p:cNvPr id="5" name="qx51.jpg" descr="id:214750328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136179" y="2814330"/>
            <a:ext cx="1299599" cy="2054830"/>
          </a:xfrm>
          <a:prstGeom prst="rect">
            <a:avLst/>
          </a:prstGeom>
        </p:spPr>
      </p:pic>
      <p:pic>
        <p:nvPicPr>
          <p:cNvPr id="6" name="qx52.jpg" descr="id:214750329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718942" y="3121918"/>
            <a:ext cx="2147350" cy="1744991"/>
          </a:xfrm>
          <a:prstGeom prst="rect">
            <a:avLst/>
          </a:prstGeom>
        </p:spPr>
      </p:pic>
      <p:pic>
        <p:nvPicPr>
          <p:cNvPr id="7" name="qx53.jpg" descr="id:214750330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6671270" y="2430413"/>
            <a:ext cx="2102165" cy="2446429"/>
          </a:xfrm>
          <a:prstGeom prst="rect">
            <a:avLst/>
          </a:prstGeom>
        </p:spPr>
      </p:pic>
      <p:pic>
        <p:nvPicPr>
          <p:cNvPr id="8" name="qx54.jpg" descr="id:21475033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9678807" y="2865971"/>
            <a:ext cx="1744991" cy="2003189"/>
          </a:xfrm>
          <a:prstGeom prst="rect">
            <a:avLst/>
          </a:prstGeom>
        </p:spPr>
      </p:pic>
      <p:pic>
        <p:nvPicPr>
          <p:cNvPr id="10" name="中考新考法-8.eps" descr="id:2147503282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2739405" y="934878"/>
            <a:ext cx="6768752" cy="64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76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篇章结构题。通读全文可知，文章第一段介绍饺子的历史，然后第二至五段讲述饺子的种类、象征意义、团圆场景及饺子的美好寓意，是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总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—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结构。选项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的结构图正确地反映了这一逻辑顺序。故选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324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882" y="908720"/>
            <a:ext cx="11514820" cy="15455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564904"/>
            <a:ext cx="3024336" cy="790377"/>
          </a:xfrm>
          <a:prstGeom prst="rect">
            <a:avLst/>
          </a:prstGeom>
        </p:spPr>
      </p:pic>
      <p:sp>
        <p:nvSpPr>
          <p:cNvPr id="10" name="内容占位符 1"/>
          <p:cNvSpPr txBox="1">
            <a:spLocks/>
          </p:cNvSpPr>
          <p:nvPr/>
        </p:nvSpPr>
        <p:spPr bwMode="auto">
          <a:xfrm>
            <a:off x="360854" y="2564904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文是一篇说明文。文章介绍了中国传统食品</a:t>
            </a:r>
            <a:r>
              <a:rPr lang="en-US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——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饺子。</a:t>
            </a:r>
            <a:endParaRPr lang="zh-CN" altLang="zh-CN" sz="900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1"/>
          <p:cNvSpPr txBox="1">
            <a:spLocks/>
          </p:cNvSpPr>
          <p:nvPr/>
        </p:nvSpPr>
        <p:spPr bwMode="auto">
          <a:xfrm>
            <a:off x="6311230" y="4195003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江西萍乡莲花期中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628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the Chinese dumpling, is a kind of traditional Chinese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has a history of about 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800 years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like eating dumplings for their delicious taste and special meanings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93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90931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 are many kinds of dumplings, such as pork and cabbage dumplings, beef and carrot dumplings, mutton and onion dumplings and so 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almost all Chinese people like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even people around the world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 changes but the tradition doesn’t change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think a bowl of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is full of family’s love and good wishes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679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night before the Spring Festival, all the family always get together to make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It’s a time of </a:t>
            </a:r>
            <a:r>
              <a:rPr lang="en-US" altLang="zh-CN" b="1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reunion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When people make dumplings, they may put a coin in one of them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person will be lucky in the new year if he or she gets the dumpling with the coin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923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★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because it looks like a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yuanbao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Chinese people usually eat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the beginning of the New Year because they want to get lots of money in the coming year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876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 do Chinese people like eating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jiaozi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is cheap and easy to make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is the only traditional Chinese food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it tastes delicious and has special meanings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Because there are many kinds of dumplings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1524831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people like eating dumplings for their delicious taste and special meanings.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可知，中国人喜欢吃饺子是因为它们美味且具有特殊意义。故选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854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does the underlined word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reunion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 Paragraph 4 mean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享受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比赛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团聚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庆祝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36179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84808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442</Words>
  <Application>Microsoft Office PowerPoint</Application>
  <PresentationFormat>自定义</PresentationFormat>
  <Paragraphs>42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